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Bold" panose="02000000000000000000" pitchFamily="2" charset="0"/>
      <p:bold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62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Python Pillow: Building a Command-Line Image Editor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 by [Your Name]. This presentation overviews the Python Pillow library for image processing and demonstrates building a functional command-line image editing tool.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30051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Roshan Ravani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and Final Output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Complete CLI Editor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Pillow Library.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Additions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 implementation with Tkinter.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code for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1C1C2-D3E5-0D0F-3CC4-969A730E4354}"/>
              </a:ext>
            </a:extLst>
          </p:cNvPr>
          <p:cNvSpPr txBox="1"/>
          <p:nvPr/>
        </p:nvSpPr>
        <p:spPr>
          <a:xfrm>
            <a:off x="1326776" y="3930134"/>
            <a:ext cx="964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https://github.com/RavaniRoshan/Python-Assignment-3</a:t>
            </a:r>
          </a:p>
        </p:txBody>
      </p:sp>
    </p:spTree>
    <p:extLst>
      <p:ext uri="{BB962C8B-B14F-4D97-AF65-F5344CB8AC3E}">
        <p14:creationId xmlns:p14="http://schemas.microsoft.com/office/powerpoint/2010/main" val="336645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9566"/>
            <a:ext cx="9696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Pillow Library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Pillow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Pillow is a fork of PIL, the Python Imaging Library.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common formats like JPEG and PNG.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Manipulates images: open, edit, save.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Integrates with Python workflows.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Use Pillow?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Pillow simplifies image processing tasks.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learn and use.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documentation.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community support.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 of Our Image Editor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91646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Open and Display Images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images for editing.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Apply Filters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with effects.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Resize and Crop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dimensions.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Rotate and Flip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 orientation.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Opening and Displaying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Image.open()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Loads images using </a:t>
            </a: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Image.open()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Sample Image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loading and displaying a sample image.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Exception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unsupported file formats gracefully.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61706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Resizing and Cropping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Resizing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Keeps aspect ratio.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Cropping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regions with coordinates.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79082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resize() and crop()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Methods for implementation.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050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Rotating and Flipping Images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90°, 180°, custom angles.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Horizontal Flip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Mirrors image horizontally.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Vertical Flip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Mirrors image vertically.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Applying Filters and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0148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Blur, sharpen, emboss, edge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8352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566999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Color Enhancements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Brightness, contrast, sharpness adjustment.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36901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ImageEnhance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ImageEnhance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module.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69300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kern="0" spc="-12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Adding Text and Drawings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ImageDraw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Overlay text and shapes.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Watermarks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watermarks and annotations.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Customization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Font, size, color options.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12605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Creating Collages and Format Conversion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2261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Combine Images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646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Save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113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Formats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multiple images into one. Save in different formats: JPEG, PNG, PDF.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343</Words>
  <Application>Microsoft Office PowerPoint</Application>
  <PresentationFormat>Custom</PresentationFormat>
  <Paragraphs>87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Mono Medium</vt:lpstr>
      <vt:lpstr>Roboto</vt:lpstr>
      <vt:lpstr>Arial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RAVANI Roshan</cp:lastModifiedBy>
  <cp:revision>2</cp:revision>
  <dcterms:created xsi:type="dcterms:W3CDTF">2025-04-11T13:59:22Z</dcterms:created>
  <dcterms:modified xsi:type="dcterms:W3CDTF">2025-04-11T14:32:48Z</dcterms:modified>
</cp:coreProperties>
</file>